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5" r:id="rId4"/>
    <p:sldMasterId id="2147483710" r:id="rId5"/>
  </p:sldMasterIdLst>
  <p:notesMasterIdLst>
    <p:notesMasterId r:id="rId23"/>
  </p:notesMasterIdLst>
  <p:sldIdLst>
    <p:sldId id="257" r:id="rId6"/>
    <p:sldId id="260" r:id="rId7"/>
    <p:sldId id="259" r:id="rId8"/>
    <p:sldId id="268" r:id="rId9"/>
    <p:sldId id="273" r:id="rId10"/>
    <p:sldId id="270" r:id="rId11"/>
    <p:sldId id="271" r:id="rId12"/>
    <p:sldId id="274" r:id="rId13"/>
    <p:sldId id="277" r:id="rId14"/>
    <p:sldId id="279" r:id="rId15"/>
    <p:sldId id="280" r:id="rId16"/>
    <p:sldId id="282" r:id="rId17"/>
    <p:sldId id="285" r:id="rId18"/>
    <p:sldId id="295" r:id="rId19"/>
    <p:sldId id="296" r:id="rId20"/>
    <p:sldId id="290" r:id="rId21"/>
    <p:sldId id="292" r:id="rId22"/>
  </p:sldIdLst>
  <p:sldSz cx="11887200" cy="6858000"/>
  <p:notesSz cx="6858000" cy="9144000"/>
  <p:defaultTextStyle>
    <a:defPPr>
      <a:defRPr lang="en-US"/>
    </a:defPPr>
    <a:lvl1pPr marL="0" algn="l" defTabSz="91432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2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328" algn="l" defTabSz="91432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491" algn="l" defTabSz="91432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658" algn="l" defTabSz="91432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821" algn="l" defTabSz="91432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2985" algn="l" defTabSz="91432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200148" algn="l" defTabSz="91432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7313" algn="l" defTabSz="91432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FF3399"/>
    <a:srgbClr val="EB7591"/>
    <a:srgbClr val="FE6AE2"/>
    <a:srgbClr val="FE90E9"/>
    <a:srgbClr val="1801B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62" autoAdjust="0"/>
  </p:normalViewPr>
  <p:slideViewPr>
    <p:cSldViewPr>
      <p:cViewPr>
        <p:scale>
          <a:sx n="70" d="100"/>
          <a:sy n="70" d="100"/>
        </p:scale>
        <p:origin x="-786" y="-30"/>
      </p:cViewPr>
      <p:guideLst>
        <p:guide orient="horz" pos="2161"/>
        <p:guide pos="3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E32AD-9580-4700-86E9-78CF06E52E3A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567F6-A40A-45E0-A210-0935EE036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51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2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328" algn="l" defTabSz="91432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491" algn="l" defTabSz="91432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658" algn="l" defTabSz="91432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821" algn="l" defTabSz="91432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985" algn="l" defTabSz="91432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148" algn="l" defTabSz="91432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313" algn="l" defTabSz="91432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E0FDDA6-B1E0-4168-898F-00ADAB107284}" type="slidenum">
              <a:rPr lang="en-US" sz="1200" smtClean="0"/>
              <a:pPr eaLnBrk="1" hangingPunct="1"/>
              <a:t>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567F6-A40A-45E0-A210-0935EE0360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60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567F6-A40A-45E0-A210-0935EE0360D0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260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2" y="2130425"/>
            <a:ext cx="10104121" cy="14700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8" y="3886202"/>
            <a:ext cx="832104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3978-E5BC-40BE-8CFF-638FE92F3672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292A-2A8E-4096-AF2C-3F2AC7CC2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80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3978-E5BC-40BE-8CFF-638FE92F3672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292A-2A8E-4096-AF2C-3F2AC7CC2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42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8" y="274639"/>
            <a:ext cx="267462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8" y="274639"/>
            <a:ext cx="782574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3978-E5BC-40BE-8CFF-638FE92F3672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292A-2A8E-4096-AF2C-3F2AC7CC2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18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60585" y="228607"/>
            <a:ext cx="10828497" cy="57911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1540" y="6399219"/>
            <a:ext cx="2476501" cy="457201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61460" y="6399219"/>
            <a:ext cx="3764280" cy="457201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19161" y="6399219"/>
            <a:ext cx="2476501" cy="457201"/>
          </a:xfrm>
        </p:spPr>
        <p:txBody>
          <a:bodyPr/>
          <a:lstStyle>
            <a:lvl1pPr>
              <a:defRPr/>
            </a:lvl1pPr>
          </a:lstStyle>
          <a:p>
            <a:fld id="{57C8CB7A-870E-4CA5-B5CB-38DE21860F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21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93427" y="1371601"/>
            <a:ext cx="10207142" cy="1828800"/>
          </a:xfrm>
          <a:ln>
            <a:noFill/>
          </a:ln>
        </p:spPr>
        <p:txBody>
          <a:bodyPr vert="horz" tIns="0" rIns="1828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93426" y="3228535"/>
            <a:ext cx="10211105" cy="1752599"/>
          </a:xfrm>
        </p:spPr>
        <p:txBody>
          <a:bodyPr lIns="0" rIns="18287"/>
          <a:lstStyle>
            <a:lvl1pPr marL="0" marR="45719" indent="0" algn="r">
              <a:buNone/>
              <a:defRPr>
                <a:solidFill>
                  <a:schemeClr val="tx1"/>
                </a:solidFill>
              </a:defRPr>
            </a:lvl1pPr>
            <a:lvl2pPr marL="457165" indent="0" algn="ctr">
              <a:buNone/>
            </a:lvl2pPr>
            <a:lvl3pPr marL="914328" indent="0" algn="ctr">
              <a:buNone/>
            </a:lvl3pPr>
            <a:lvl4pPr marL="1371491" indent="0" algn="ctr">
              <a:buNone/>
            </a:lvl4pPr>
            <a:lvl5pPr marL="1828658" indent="0" algn="ctr">
              <a:buNone/>
            </a:lvl5pPr>
            <a:lvl6pPr marL="2285821" indent="0" algn="ctr">
              <a:buNone/>
            </a:lvl6pPr>
            <a:lvl7pPr marL="2742985" indent="0" algn="ctr">
              <a:buNone/>
            </a:lvl7pPr>
            <a:lvl8pPr marL="3200148" indent="0" algn="ctr">
              <a:buNone/>
            </a:lvl8pPr>
            <a:lvl9pPr marL="3657313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A6CD-34EA-43CC-B305-C2A3C44956E2}" type="datetimeFigureOut">
              <a:rPr lang="vi-VN" smtClean="0">
                <a:solidFill>
                  <a:srgbClr val="DBF5F9">
                    <a:shade val="90000"/>
                  </a:srgbClr>
                </a:solidFill>
              </a:rPr>
              <a:pPr/>
              <a:t>03/04/2022</a:t>
            </a:fld>
            <a:endParaRPr lang="vi-VN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114D-59CE-486B-90E2-7A731706252A}" type="slidenum">
              <a:rPr lang="vi-VN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vi-VN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39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A6CD-34EA-43CC-B305-C2A3C44956E2}" type="datetimeFigureOut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03/04/2022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114D-59CE-486B-90E2-7A731706252A}" type="slidenum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284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458" y="1316737"/>
            <a:ext cx="10104121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8" y="2704672"/>
            <a:ext cx="10104121" cy="1509711"/>
          </a:xfrm>
        </p:spPr>
        <p:txBody>
          <a:bodyPr lIns="45719" rIns="45719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A6CD-34EA-43CC-B305-C2A3C44956E2}" type="datetimeFigureOut">
              <a:rPr lang="vi-VN" smtClean="0">
                <a:solidFill>
                  <a:srgbClr val="DBF5F9">
                    <a:shade val="90000"/>
                  </a:srgbClr>
                </a:solidFill>
              </a:rPr>
              <a:pPr/>
              <a:t>03/04/2022</a:t>
            </a:fld>
            <a:endParaRPr lang="vi-VN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114D-59CE-486B-90E2-7A731706252A}" type="slidenum">
              <a:rPr lang="vi-VN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vi-VN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228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8" y="704090"/>
            <a:ext cx="10698480" cy="1142999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59" y="1920090"/>
            <a:ext cx="5250180" cy="443484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1" y="1920090"/>
            <a:ext cx="5250180" cy="443484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A6CD-34EA-43CC-B305-C2A3C44956E2}" type="datetimeFigureOut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03/04/2022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114D-59CE-486B-90E2-7A731706252A}" type="slidenum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490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8" y="704090"/>
            <a:ext cx="10698480" cy="1142999"/>
          </a:xfrm>
        </p:spPr>
        <p:txBody>
          <a:bodyPr tIns="45719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6" y="1855248"/>
            <a:ext cx="5252246" cy="659352"/>
          </a:xfrm>
        </p:spPr>
        <p:txBody>
          <a:bodyPr lIns="45719" tIns="0" rIns="45719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7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038541" y="1859758"/>
            <a:ext cx="5254308" cy="654842"/>
          </a:xfrm>
        </p:spPr>
        <p:txBody>
          <a:bodyPr lIns="45719" tIns="0" rIns="45719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7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94366" y="2514608"/>
            <a:ext cx="5252246" cy="3845721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41" y="2514608"/>
            <a:ext cx="5254308" cy="3845721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A6CD-34EA-43CC-B305-C2A3C44956E2}" type="datetimeFigureOut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03/04/2022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114D-59CE-486B-90E2-7A731706252A}" type="slidenum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505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6" y="704090"/>
            <a:ext cx="10797541" cy="1142999"/>
          </a:xfrm>
        </p:spPr>
        <p:txBody>
          <a:bodyPr vert="horz" tIns="45719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A6CD-34EA-43CC-B305-C2A3C44956E2}" type="datetimeFigureOut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03/04/2022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114D-59CE-486B-90E2-7A731706252A}" type="slidenum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262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A6CD-34EA-43CC-B305-C2A3C44956E2}" type="datetimeFigureOut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03/04/2022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114D-59CE-486B-90E2-7A731706252A}" type="slidenum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81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3978-E5BC-40BE-8CFF-638FE92F3672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292A-2A8E-4096-AF2C-3F2AC7CC2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5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514359"/>
            <a:ext cx="3566160" cy="1162049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91540" y="1676408"/>
            <a:ext cx="3566160" cy="4571999"/>
          </a:xfrm>
        </p:spPr>
        <p:txBody>
          <a:bodyPr lIns="18287" rIns="18287"/>
          <a:lstStyle>
            <a:lvl1pPr marL="0" indent="0" algn="l">
              <a:buNone/>
              <a:defRPr sz="1300"/>
            </a:lvl1pPr>
            <a:lvl2pPr indent="0" algn="l">
              <a:buNone/>
              <a:defRPr sz="1300"/>
            </a:lvl2pPr>
            <a:lvl3pPr indent="0" algn="l">
              <a:buNone/>
              <a:defRPr sz="11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47564" y="1676408"/>
            <a:ext cx="6645275" cy="4571999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7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A6CD-34EA-43CC-B305-C2A3C44956E2}" type="datetimeFigureOut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03/04/2022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114D-59CE-486B-90E2-7A731706252A}" type="slidenum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4940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115485" y="1108083"/>
            <a:ext cx="6835140" cy="4114801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9" rIns="91433" bIns="4571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405374" y="5359769"/>
            <a:ext cx="202082" cy="155449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9" rIns="91433" bIns="4571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2" y="1177004"/>
            <a:ext cx="2876702" cy="1582621"/>
          </a:xfrm>
        </p:spPr>
        <p:txBody>
          <a:bodyPr vert="horz" lIns="45719" tIns="45719" rIns="45719" bIns="45719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1" y="2828794"/>
            <a:ext cx="2872740" cy="2179319"/>
          </a:xfrm>
        </p:spPr>
        <p:txBody>
          <a:bodyPr lIns="64001" rIns="45719" bIns="45719" anchor="t"/>
          <a:lstStyle>
            <a:lvl1pPr marL="0" indent="0" algn="l">
              <a:spcBef>
                <a:spcPts val="249"/>
              </a:spcBef>
              <a:buFontTx/>
              <a:buNone/>
              <a:defRPr sz="1300"/>
            </a:lvl1pPr>
            <a:lvl2pPr>
              <a:defRPr sz="13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A6CD-34EA-43CC-B305-C2A3C44956E2}" type="datetimeFigureOut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03/04/2022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00367" y="6356350"/>
            <a:ext cx="792481" cy="365125"/>
          </a:xfrm>
        </p:spPr>
        <p:txBody>
          <a:bodyPr/>
          <a:lstStyle/>
          <a:p>
            <a:fld id="{273C114D-59CE-486B-90E2-7A731706252A}" type="slidenum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531537" y="1199518"/>
            <a:ext cx="6003036" cy="3931921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3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383" y="5816608"/>
            <a:ext cx="11911965" cy="104139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3" tIns="45719" rIns="91433" bIns="45719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695950" y="6219827"/>
            <a:ext cx="6191250" cy="63817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3" tIns="45719" rIns="91433" bIns="45719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200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A6CD-34EA-43CC-B305-C2A3C44956E2}" type="datetimeFigureOut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03/04/2022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114D-59CE-486B-90E2-7A731706252A}" type="slidenum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2171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8" y="914402"/>
            <a:ext cx="267462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8" y="914402"/>
            <a:ext cx="782574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A6CD-34EA-43CC-B305-C2A3C44956E2}" type="datetimeFigureOut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03/04/2022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114D-59CE-486B-90E2-7A731706252A}" type="slidenum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9998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93427" y="1371601"/>
            <a:ext cx="10207142" cy="1828800"/>
          </a:xfrm>
          <a:ln>
            <a:noFill/>
          </a:ln>
        </p:spPr>
        <p:txBody>
          <a:bodyPr vert="horz" tIns="0" rIns="1828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93426" y="3228535"/>
            <a:ext cx="10211105" cy="1752599"/>
          </a:xfrm>
        </p:spPr>
        <p:txBody>
          <a:bodyPr lIns="0" rIns="18287"/>
          <a:lstStyle>
            <a:lvl1pPr marL="0" marR="45719" indent="0" algn="r">
              <a:buNone/>
              <a:defRPr>
                <a:solidFill>
                  <a:schemeClr val="tx1"/>
                </a:solidFill>
              </a:defRPr>
            </a:lvl1pPr>
            <a:lvl2pPr marL="457165" indent="0" algn="ctr">
              <a:buNone/>
            </a:lvl2pPr>
            <a:lvl3pPr marL="914328" indent="0" algn="ctr">
              <a:buNone/>
            </a:lvl3pPr>
            <a:lvl4pPr marL="1371491" indent="0" algn="ctr">
              <a:buNone/>
            </a:lvl4pPr>
            <a:lvl5pPr marL="1828658" indent="0" algn="ctr">
              <a:buNone/>
            </a:lvl5pPr>
            <a:lvl6pPr marL="2285821" indent="0" algn="ctr">
              <a:buNone/>
            </a:lvl6pPr>
            <a:lvl7pPr marL="2742985" indent="0" algn="ctr">
              <a:buNone/>
            </a:lvl7pPr>
            <a:lvl8pPr marL="3200148" indent="0" algn="ctr">
              <a:buNone/>
            </a:lvl8pPr>
            <a:lvl9pPr marL="3657313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A6CD-34EA-43CC-B305-C2A3C44956E2}" type="datetimeFigureOut">
              <a:rPr lang="vi-VN" smtClean="0">
                <a:solidFill>
                  <a:srgbClr val="DBF5F9">
                    <a:shade val="90000"/>
                  </a:srgbClr>
                </a:solidFill>
              </a:rPr>
              <a:pPr/>
              <a:t>03/04/2022</a:t>
            </a:fld>
            <a:endParaRPr lang="vi-VN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114D-59CE-486B-90E2-7A731706252A}" type="slidenum">
              <a:rPr lang="vi-VN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vi-VN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663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A6CD-34EA-43CC-B305-C2A3C44956E2}" type="datetimeFigureOut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03/04/2022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114D-59CE-486B-90E2-7A731706252A}" type="slidenum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6437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458" y="1316737"/>
            <a:ext cx="10104121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8" y="2704672"/>
            <a:ext cx="10104121" cy="1509711"/>
          </a:xfrm>
        </p:spPr>
        <p:txBody>
          <a:bodyPr lIns="45719" rIns="45719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A6CD-34EA-43CC-B305-C2A3C44956E2}" type="datetimeFigureOut">
              <a:rPr lang="vi-VN" smtClean="0">
                <a:solidFill>
                  <a:srgbClr val="DBF5F9">
                    <a:shade val="90000"/>
                  </a:srgbClr>
                </a:solidFill>
              </a:rPr>
              <a:pPr/>
              <a:t>03/04/2022</a:t>
            </a:fld>
            <a:endParaRPr lang="vi-VN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114D-59CE-486B-90E2-7A731706252A}" type="slidenum">
              <a:rPr lang="vi-VN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vi-VN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0012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8" y="704090"/>
            <a:ext cx="10698480" cy="1142999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59" y="1920090"/>
            <a:ext cx="5250180" cy="443484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1" y="1920090"/>
            <a:ext cx="5250180" cy="443484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A6CD-34EA-43CC-B305-C2A3C44956E2}" type="datetimeFigureOut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03/04/2022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114D-59CE-486B-90E2-7A731706252A}" type="slidenum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4463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8" y="704090"/>
            <a:ext cx="10698480" cy="1142999"/>
          </a:xfrm>
        </p:spPr>
        <p:txBody>
          <a:bodyPr tIns="45719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6" y="1855248"/>
            <a:ext cx="5252246" cy="659352"/>
          </a:xfrm>
        </p:spPr>
        <p:txBody>
          <a:bodyPr lIns="45719" tIns="0" rIns="45719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7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038541" y="1859758"/>
            <a:ext cx="5254308" cy="654842"/>
          </a:xfrm>
        </p:spPr>
        <p:txBody>
          <a:bodyPr lIns="45719" tIns="0" rIns="45719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7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94366" y="2514608"/>
            <a:ext cx="5252246" cy="3845721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41" y="2514608"/>
            <a:ext cx="5254308" cy="3845721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A6CD-34EA-43CC-B305-C2A3C44956E2}" type="datetimeFigureOut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03/04/2022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114D-59CE-486B-90E2-7A731706252A}" type="slidenum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051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6" y="704090"/>
            <a:ext cx="10797541" cy="1142999"/>
          </a:xfrm>
        </p:spPr>
        <p:txBody>
          <a:bodyPr vert="horz" tIns="45719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A6CD-34EA-43CC-B305-C2A3C44956E2}" type="datetimeFigureOut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03/04/2022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114D-59CE-486B-90E2-7A731706252A}" type="slidenum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993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8" y="4406907"/>
            <a:ext cx="10104121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8" y="2906715"/>
            <a:ext cx="10104121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143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4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82865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8582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74298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20014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65731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3978-E5BC-40BE-8CFF-638FE92F3672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292A-2A8E-4096-AF2C-3F2AC7CC2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427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A6CD-34EA-43CC-B305-C2A3C44956E2}" type="datetimeFigureOut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03/04/2022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114D-59CE-486B-90E2-7A731706252A}" type="slidenum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4057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514359"/>
            <a:ext cx="3566160" cy="1162049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91540" y="1676408"/>
            <a:ext cx="3566160" cy="4571999"/>
          </a:xfrm>
        </p:spPr>
        <p:txBody>
          <a:bodyPr lIns="18287" rIns="18287"/>
          <a:lstStyle>
            <a:lvl1pPr marL="0" indent="0" algn="l">
              <a:buNone/>
              <a:defRPr sz="1300"/>
            </a:lvl1pPr>
            <a:lvl2pPr indent="0" algn="l">
              <a:buNone/>
              <a:defRPr sz="1300"/>
            </a:lvl2pPr>
            <a:lvl3pPr indent="0" algn="l">
              <a:buNone/>
              <a:defRPr sz="11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47564" y="1676408"/>
            <a:ext cx="6645275" cy="4571999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7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A6CD-34EA-43CC-B305-C2A3C44956E2}" type="datetimeFigureOut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03/04/2022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114D-59CE-486B-90E2-7A731706252A}" type="slidenum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1447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115485" y="1108083"/>
            <a:ext cx="6835140" cy="4114801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9" rIns="91433" bIns="4571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405374" y="5359769"/>
            <a:ext cx="202082" cy="155449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9" rIns="91433" bIns="4571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2" y="1177004"/>
            <a:ext cx="2876702" cy="1582621"/>
          </a:xfrm>
        </p:spPr>
        <p:txBody>
          <a:bodyPr vert="horz" lIns="45719" tIns="45719" rIns="45719" bIns="45719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1" y="2828794"/>
            <a:ext cx="2872740" cy="2179319"/>
          </a:xfrm>
        </p:spPr>
        <p:txBody>
          <a:bodyPr lIns="64001" rIns="45719" bIns="45719" anchor="t"/>
          <a:lstStyle>
            <a:lvl1pPr marL="0" indent="0" algn="l">
              <a:spcBef>
                <a:spcPts val="249"/>
              </a:spcBef>
              <a:buFontTx/>
              <a:buNone/>
              <a:defRPr sz="1300"/>
            </a:lvl1pPr>
            <a:lvl2pPr>
              <a:defRPr sz="13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A6CD-34EA-43CC-B305-C2A3C44956E2}" type="datetimeFigureOut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03/04/2022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00367" y="6356350"/>
            <a:ext cx="792481" cy="365125"/>
          </a:xfrm>
        </p:spPr>
        <p:txBody>
          <a:bodyPr/>
          <a:lstStyle/>
          <a:p>
            <a:fld id="{273C114D-59CE-486B-90E2-7A731706252A}" type="slidenum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531537" y="1199518"/>
            <a:ext cx="6003036" cy="3931921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3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383" y="5816608"/>
            <a:ext cx="11911965" cy="104139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3" tIns="45719" rIns="91433" bIns="45719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695950" y="6219827"/>
            <a:ext cx="6191250" cy="63817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3" tIns="45719" rIns="91433" bIns="45719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32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A6CD-34EA-43CC-B305-C2A3C44956E2}" type="datetimeFigureOut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03/04/2022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114D-59CE-486B-90E2-7A731706252A}" type="slidenum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7842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8" y="914402"/>
            <a:ext cx="267462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8" y="914402"/>
            <a:ext cx="782574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A6CD-34EA-43CC-B305-C2A3C44956E2}" type="datetimeFigureOut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03/04/2022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114D-59CE-486B-90E2-7A731706252A}" type="slidenum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8669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2" y="2130425"/>
            <a:ext cx="10104121" cy="14700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8" y="3886202"/>
            <a:ext cx="832104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21EE1-72A5-469E-9FF7-4CBD9A77BB7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11835-E908-405A-8B00-7AF9D76416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517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8EE33-76C3-475C-B96A-C8931205E5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75C95-56BF-42FB-9272-7A2984905E5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5438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8" y="4406907"/>
            <a:ext cx="10104121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8" y="2906715"/>
            <a:ext cx="10104121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143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4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82865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8582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74298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20014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65731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61276-FF7A-434B-A5A5-ED3E00BB4D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9AE8E-EE91-499A-B5A5-320360A7D7F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34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59" y="1600201"/>
            <a:ext cx="525018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1" y="1600201"/>
            <a:ext cx="525018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D292E-5764-447F-9D8A-219184A3F7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FEC96-136A-4E1F-A62F-960A559F23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793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6" y="1535113"/>
            <a:ext cx="5252246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5" indent="0">
              <a:buNone/>
              <a:defRPr sz="2000" b="1"/>
            </a:lvl2pPr>
            <a:lvl3pPr marL="914328" indent="0">
              <a:buNone/>
              <a:defRPr sz="1700" b="1"/>
            </a:lvl3pPr>
            <a:lvl4pPr marL="1371491" indent="0">
              <a:buNone/>
              <a:defRPr sz="1500" b="1"/>
            </a:lvl4pPr>
            <a:lvl5pPr marL="1828658" indent="0">
              <a:buNone/>
              <a:defRPr sz="1500" b="1"/>
            </a:lvl5pPr>
            <a:lvl6pPr marL="2285821" indent="0">
              <a:buNone/>
              <a:defRPr sz="1500" b="1"/>
            </a:lvl6pPr>
            <a:lvl7pPr marL="2742985" indent="0">
              <a:buNone/>
              <a:defRPr sz="1500" b="1"/>
            </a:lvl7pPr>
            <a:lvl8pPr marL="3200148" indent="0">
              <a:buNone/>
              <a:defRPr sz="1500" b="1"/>
            </a:lvl8pPr>
            <a:lvl9pPr marL="3657313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6" y="2174875"/>
            <a:ext cx="525224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41" y="1535113"/>
            <a:ext cx="5254308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5" indent="0">
              <a:buNone/>
              <a:defRPr sz="2000" b="1"/>
            </a:lvl2pPr>
            <a:lvl3pPr marL="914328" indent="0">
              <a:buNone/>
              <a:defRPr sz="1700" b="1"/>
            </a:lvl3pPr>
            <a:lvl4pPr marL="1371491" indent="0">
              <a:buNone/>
              <a:defRPr sz="1500" b="1"/>
            </a:lvl4pPr>
            <a:lvl5pPr marL="1828658" indent="0">
              <a:buNone/>
              <a:defRPr sz="1500" b="1"/>
            </a:lvl5pPr>
            <a:lvl6pPr marL="2285821" indent="0">
              <a:buNone/>
              <a:defRPr sz="1500" b="1"/>
            </a:lvl6pPr>
            <a:lvl7pPr marL="2742985" indent="0">
              <a:buNone/>
              <a:defRPr sz="1500" b="1"/>
            </a:lvl7pPr>
            <a:lvl8pPr marL="3200148" indent="0">
              <a:buNone/>
              <a:defRPr sz="1500" b="1"/>
            </a:lvl8pPr>
            <a:lvl9pPr marL="3657313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41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3B3C3-77EE-424C-926E-819FC624671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00E7F-614A-4C61-A25E-B3AD57E7ED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62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59" y="1600201"/>
            <a:ext cx="525018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1" y="1600201"/>
            <a:ext cx="525018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3978-E5BC-40BE-8CFF-638FE92F3672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292A-2A8E-4096-AF2C-3F2AC7CC2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634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2D3E5-7F21-4D6B-B75E-1A98EE3B6B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676DC-4C4A-4B0B-8E04-68686FAEC5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6964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82238-EB47-4937-8C24-7D1D711B270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870D6-0ADF-4596-856F-5FCC2D4FCE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2510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2" y="273059"/>
            <a:ext cx="3910806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4" y="273049"/>
            <a:ext cx="6645275" cy="585311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2" y="1435101"/>
            <a:ext cx="3910806" cy="4691062"/>
          </a:xfrm>
        </p:spPr>
        <p:txBody>
          <a:bodyPr/>
          <a:lstStyle>
            <a:lvl1pPr marL="0" indent="0">
              <a:buNone/>
              <a:defRPr sz="1300"/>
            </a:lvl1pPr>
            <a:lvl2pPr marL="457165" indent="0">
              <a:buNone/>
              <a:defRPr sz="1300"/>
            </a:lvl2pPr>
            <a:lvl3pPr marL="914328" indent="0">
              <a:buNone/>
              <a:defRPr sz="1100"/>
            </a:lvl3pPr>
            <a:lvl4pPr marL="1371491" indent="0">
              <a:buNone/>
              <a:defRPr sz="900"/>
            </a:lvl4pPr>
            <a:lvl5pPr marL="1828658" indent="0">
              <a:buNone/>
              <a:defRPr sz="900"/>
            </a:lvl5pPr>
            <a:lvl6pPr marL="2285821" indent="0">
              <a:buNone/>
              <a:defRPr sz="900"/>
            </a:lvl6pPr>
            <a:lvl7pPr marL="2742985" indent="0">
              <a:buNone/>
              <a:defRPr sz="900"/>
            </a:lvl7pPr>
            <a:lvl8pPr marL="3200148" indent="0">
              <a:buNone/>
              <a:defRPr sz="900"/>
            </a:lvl8pPr>
            <a:lvl9pPr marL="36573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37F87-74B2-47CA-A84A-57C6581B038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55E64-973E-4B49-A3E1-6FEDE5F209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0479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2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82"/>
            <a:ext cx="7132320" cy="4114801"/>
          </a:xfrm>
        </p:spPr>
        <p:txBody>
          <a:bodyPr rtlCol="0">
            <a:normAutofit/>
          </a:bodyPr>
          <a:lstStyle>
            <a:lvl1pPr marL="0" indent="0">
              <a:buNone/>
              <a:defRPr sz="3300"/>
            </a:lvl1pPr>
            <a:lvl2pPr marL="457165" indent="0">
              <a:buNone/>
              <a:defRPr sz="2800"/>
            </a:lvl2pPr>
            <a:lvl3pPr marL="914328" indent="0">
              <a:buNone/>
              <a:defRPr sz="2400"/>
            </a:lvl3pPr>
            <a:lvl4pPr marL="1371491" indent="0">
              <a:buNone/>
              <a:defRPr sz="2000"/>
            </a:lvl4pPr>
            <a:lvl5pPr marL="1828658" indent="0">
              <a:buNone/>
              <a:defRPr sz="2000"/>
            </a:lvl5pPr>
            <a:lvl6pPr marL="2285821" indent="0">
              <a:buNone/>
              <a:defRPr sz="2000"/>
            </a:lvl6pPr>
            <a:lvl7pPr marL="2742985" indent="0">
              <a:buNone/>
              <a:defRPr sz="2000"/>
            </a:lvl7pPr>
            <a:lvl8pPr marL="3200148" indent="0">
              <a:buNone/>
              <a:defRPr sz="2000"/>
            </a:lvl8pPr>
            <a:lvl9pPr marL="3657313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40"/>
            <a:ext cx="7132320" cy="804861"/>
          </a:xfrm>
        </p:spPr>
        <p:txBody>
          <a:bodyPr/>
          <a:lstStyle>
            <a:lvl1pPr marL="0" indent="0">
              <a:buNone/>
              <a:defRPr sz="1300"/>
            </a:lvl1pPr>
            <a:lvl2pPr marL="457165" indent="0">
              <a:buNone/>
              <a:defRPr sz="1300"/>
            </a:lvl2pPr>
            <a:lvl3pPr marL="914328" indent="0">
              <a:buNone/>
              <a:defRPr sz="1100"/>
            </a:lvl3pPr>
            <a:lvl4pPr marL="1371491" indent="0">
              <a:buNone/>
              <a:defRPr sz="900"/>
            </a:lvl4pPr>
            <a:lvl5pPr marL="1828658" indent="0">
              <a:buNone/>
              <a:defRPr sz="900"/>
            </a:lvl5pPr>
            <a:lvl6pPr marL="2285821" indent="0">
              <a:buNone/>
              <a:defRPr sz="900"/>
            </a:lvl6pPr>
            <a:lvl7pPr marL="2742985" indent="0">
              <a:buNone/>
              <a:defRPr sz="900"/>
            </a:lvl7pPr>
            <a:lvl8pPr marL="3200148" indent="0">
              <a:buNone/>
              <a:defRPr sz="900"/>
            </a:lvl8pPr>
            <a:lvl9pPr marL="36573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EF3FE-3E01-4A46-ADAE-E0F493A087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86123-7313-4510-A223-04D86DE852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6393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660EB-B139-465B-AAA1-4C8D2AAB70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1D773-4019-4088-A772-23F0C847E7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6905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8" y="274639"/>
            <a:ext cx="267462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8" y="274639"/>
            <a:ext cx="782574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E781A-0ADA-44CE-93AB-6DDCC3FACD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2416D-7B0F-4A39-9D9D-E24F46F3D8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5916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1" y="2130425"/>
            <a:ext cx="10104121" cy="14700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3" y="3886202"/>
            <a:ext cx="832104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A2D7-79BB-4C48-8183-7FE8861881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EF0F-9D63-444C-98D3-4387F71363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290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A2D7-79BB-4C48-8183-7FE8861881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EF0F-9D63-444C-98D3-4387F71363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7660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8" y="4406902"/>
            <a:ext cx="10104121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8" y="2906715"/>
            <a:ext cx="10104121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14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6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82875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8594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7431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2003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6575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A2D7-79BB-4C48-8183-7FE8861881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EF0F-9D63-444C-98D3-4387F71363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7805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59" y="1600201"/>
            <a:ext cx="525018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1" y="1600201"/>
            <a:ext cx="525018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A2D7-79BB-4C48-8183-7FE8861881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EF0F-9D63-444C-98D3-4387F71363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22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6" y="1535113"/>
            <a:ext cx="5252246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5" indent="0">
              <a:buNone/>
              <a:defRPr sz="2000" b="1"/>
            </a:lvl2pPr>
            <a:lvl3pPr marL="914328" indent="0">
              <a:buNone/>
              <a:defRPr sz="1700" b="1"/>
            </a:lvl3pPr>
            <a:lvl4pPr marL="1371491" indent="0">
              <a:buNone/>
              <a:defRPr sz="1500" b="1"/>
            </a:lvl4pPr>
            <a:lvl5pPr marL="1828658" indent="0">
              <a:buNone/>
              <a:defRPr sz="1500" b="1"/>
            </a:lvl5pPr>
            <a:lvl6pPr marL="2285821" indent="0">
              <a:buNone/>
              <a:defRPr sz="1500" b="1"/>
            </a:lvl6pPr>
            <a:lvl7pPr marL="2742985" indent="0">
              <a:buNone/>
              <a:defRPr sz="1500" b="1"/>
            </a:lvl7pPr>
            <a:lvl8pPr marL="3200148" indent="0">
              <a:buNone/>
              <a:defRPr sz="1500" b="1"/>
            </a:lvl8pPr>
            <a:lvl9pPr marL="3657313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6" y="2174875"/>
            <a:ext cx="525224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41" y="1535113"/>
            <a:ext cx="5254308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5" indent="0">
              <a:buNone/>
              <a:defRPr sz="2000" b="1"/>
            </a:lvl2pPr>
            <a:lvl3pPr marL="914328" indent="0">
              <a:buNone/>
              <a:defRPr sz="1700" b="1"/>
            </a:lvl3pPr>
            <a:lvl4pPr marL="1371491" indent="0">
              <a:buNone/>
              <a:defRPr sz="1500" b="1"/>
            </a:lvl4pPr>
            <a:lvl5pPr marL="1828658" indent="0">
              <a:buNone/>
              <a:defRPr sz="1500" b="1"/>
            </a:lvl5pPr>
            <a:lvl6pPr marL="2285821" indent="0">
              <a:buNone/>
              <a:defRPr sz="1500" b="1"/>
            </a:lvl6pPr>
            <a:lvl7pPr marL="2742985" indent="0">
              <a:buNone/>
              <a:defRPr sz="1500" b="1"/>
            </a:lvl7pPr>
            <a:lvl8pPr marL="3200148" indent="0">
              <a:buNone/>
              <a:defRPr sz="1500" b="1"/>
            </a:lvl8pPr>
            <a:lvl9pPr marL="3657313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41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3978-E5BC-40BE-8CFF-638FE92F3672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292A-2A8E-4096-AF2C-3F2AC7CC2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010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1" y="1535113"/>
            <a:ext cx="5252246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5" indent="0">
              <a:buNone/>
              <a:defRPr sz="1700" b="1"/>
            </a:lvl3pPr>
            <a:lvl4pPr marL="1371564" indent="0">
              <a:buNone/>
              <a:defRPr sz="1500" b="1"/>
            </a:lvl4pPr>
            <a:lvl5pPr marL="1828753" indent="0">
              <a:buNone/>
              <a:defRPr sz="1500" b="1"/>
            </a:lvl5pPr>
            <a:lvl6pPr marL="2285940" indent="0">
              <a:buNone/>
              <a:defRPr sz="1500" b="1"/>
            </a:lvl6pPr>
            <a:lvl7pPr marL="2743129" indent="0">
              <a:buNone/>
              <a:defRPr sz="1500" b="1"/>
            </a:lvl7pPr>
            <a:lvl8pPr marL="3200315" indent="0">
              <a:buNone/>
              <a:defRPr sz="1500" b="1"/>
            </a:lvl8pPr>
            <a:lvl9pPr marL="3657504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1" y="2174875"/>
            <a:ext cx="525224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6" y="1535113"/>
            <a:ext cx="5254308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5" indent="0">
              <a:buNone/>
              <a:defRPr sz="1700" b="1"/>
            </a:lvl3pPr>
            <a:lvl4pPr marL="1371564" indent="0">
              <a:buNone/>
              <a:defRPr sz="1500" b="1"/>
            </a:lvl4pPr>
            <a:lvl5pPr marL="1828753" indent="0">
              <a:buNone/>
              <a:defRPr sz="1500" b="1"/>
            </a:lvl5pPr>
            <a:lvl6pPr marL="2285940" indent="0">
              <a:buNone/>
              <a:defRPr sz="1500" b="1"/>
            </a:lvl6pPr>
            <a:lvl7pPr marL="2743129" indent="0">
              <a:buNone/>
              <a:defRPr sz="1500" b="1"/>
            </a:lvl7pPr>
            <a:lvl8pPr marL="3200315" indent="0">
              <a:buNone/>
              <a:defRPr sz="1500" b="1"/>
            </a:lvl8pPr>
            <a:lvl9pPr marL="3657504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6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A2D7-79BB-4C48-8183-7FE8861881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EF0F-9D63-444C-98D3-4387F71363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7426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A2D7-79BB-4C48-8183-7FE8861881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EF0F-9D63-444C-98D3-4387F71363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3234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A2D7-79BB-4C48-8183-7FE8861881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EF0F-9D63-444C-98D3-4387F71363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8583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2" y="273054"/>
            <a:ext cx="3910806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4" y="273049"/>
            <a:ext cx="6645275" cy="585311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2" y="1435101"/>
            <a:ext cx="3910806" cy="4691062"/>
          </a:xfrm>
        </p:spPr>
        <p:txBody>
          <a:bodyPr/>
          <a:lstStyle>
            <a:lvl1pPr marL="0" indent="0">
              <a:buNone/>
              <a:defRPr sz="1300"/>
            </a:lvl1pPr>
            <a:lvl2pPr marL="457189" indent="0">
              <a:buNone/>
              <a:defRPr sz="1300"/>
            </a:lvl2pPr>
            <a:lvl3pPr marL="914375" indent="0">
              <a:buNone/>
              <a:defRPr sz="1100"/>
            </a:lvl3pPr>
            <a:lvl4pPr marL="1371564" indent="0">
              <a:buNone/>
              <a:defRPr sz="900"/>
            </a:lvl4pPr>
            <a:lvl5pPr marL="1828753" indent="0">
              <a:buNone/>
              <a:defRPr sz="900"/>
            </a:lvl5pPr>
            <a:lvl6pPr marL="2285940" indent="0">
              <a:buNone/>
              <a:defRPr sz="900"/>
            </a:lvl6pPr>
            <a:lvl7pPr marL="2743129" indent="0">
              <a:buNone/>
              <a:defRPr sz="900"/>
            </a:lvl7pPr>
            <a:lvl8pPr marL="3200315" indent="0">
              <a:buNone/>
              <a:defRPr sz="900"/>
            </a:lvl8pPr>
            <a:lvl9pPr marL="36575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A2D7-79BB-4C48-8183-7FE8861881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EF0F-9D63-444C-98D3-4387F71363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3173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2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7"/>
            <a:ext cx="7132320" cy="4114801"/>
          </a:xfrm>
        </p:spPr>
        <p:txBody>
          <a:bodyPr/>
          <a:lstStyle>
            <a:lvl1pPr marL="0" indent="0">
              <a:buNone/>
              <a:defRPr sz="3300"/>
            </a:lvl1pPr>
            <a:lvl2pPr marL="457189" indent="0">
              <a:buNone/>
              <a:defRPr sz="2800"/>
            </a:lvl2pPr>
            <a:lvl3pPr marL="914375" indent="0">
              <a:buNone/>
              <a:defRPr sz="2400"/>
            </a:lvl3pPr>
            <a:lvl4pPr marL="1371564" indent="0">
              <a:buNone/>
              <a:defRPr sz="2000"/>
            </a:lvl4pPr>
            <a:lvl5pPr marL="1828753" indent="0">
              <a:buNone/>
              <a:defRPr sz="2000"/>
            </a:lvl5pPr>
            <a:lvl6pPr marL="2285940" indent="0">
              <a:buNone/>
              <a:defRPr sz="2000"/>
            </a:lvl6pPr>
            <a:lvl7pPr marL="2743129" indent="0">
              <a:buNone/>
              <a:defRPr sz="2000"/>
            </a:lvl7pPr>
            <a:lvl8pPr marL="3200315" indent="0">
              <a:buNone/>
              <a:defRPr sz="2000"/>
            </a:lvl8pPr>
            <a:lvl9pPr marL="36575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40"/>
            <a:ext cx="7132320" cy="804861"/>
          </a:xfrm>
        </p:spPr>
        <p:txBody>
          <a:bodyPr/>
          <a:lstStyle>
            <a:lvl1pPr marL="0" indent="0">
              <a:buNone/>
              <a:defRPr sz="1300"/>
            </a:lvl1pPr>
            <a:lvl2pPr marL="457189" indent="0">
              <a:buNone/>
              <a:defRPr sz="1300"/>
            </a:lvl2pPr>
            <a:lvl3pPr marL="914375" indent="0">
              <a:buNone/>
              <a:defRPr sz="1100"/>
            </a:lvl3pPr>
            <a:lvl4pPr marL="1371564" indent="0">
              <a:buNone/>
              <a:defRPr sz="900"/>
            </a:lvl4pPr>
            <a:lvl5pPr marL="1828753" indent="0">
              <a:buNone/>
              <a:defRPr sz="900"/>
            </a:lvl5pPr>
            <a:lvl6pPr marL="2285940" indent="0">
              <a:buNone/>
              <a:defRPr sz="900"/>
            </a:lvl6pPr>
            <a:lvl7pPr marL="2743129" indent="0">
              <a:buNone/>
              <a:defRPr sz="900"/>
            </a:lvl7pPr>
            <a:lvl8pPr marL="3200315" indent="0">
              <a:buNone/>
              <a:defRPr sz="900"/>
            </a:lvl8pPr>
            <a:lvl9pPr marL="36575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A2D7-79BB-4C48-8183-7FE8861881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EF0F-9D63-444C-98D3-4387F71363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6573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A2D7-79BB-4C48-8183-7FE8861881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EF0F-9D63-444C-98D3-4387F71363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230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3" y="274639"/>
            <a:ext cx="267462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3" y="274639"/>
            <a:ext cx="782574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A2D7-79BB-4C48-8183-7FE8861881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EF0F-9D63-444C-98D3-4387F71363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07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3978-E5BC-40BE-8CFF-638FE92F3672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292A-2A8E-4096-AF2C-3F2AC7CC2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3978-E5BC-40BE-8CFF-638FE92F3672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292A-2A8E-4096-AF2C-3F2AC7CC2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35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2" y="273059"/>
            <a:ext cx="3910806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4" y="273049"/>
            <a:ext cx="6645275" cy="585311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2" y="1435101"/>
            <a:ext cx="3910806" cy="4691062"/>
          </a:xfrm>
        </p:spPr>
        <p:txBody>
          <a:bodyPr/>
          <a:lstStyle>
            <a:lvl1pPr marL="0" indent="0">
              <a:buNone/>
              <a:defRPr sz="1300"/>
            </a:lvl1pPr>
            <a:lvl2pPr marL="457165" indent="0">
              <a:buNone/>
              <a:defRPr sz="1300"/>
            </a:lvl2pPr>
            <a:lvl3pPr marL="914328" indent="0">
              <a:buNone/>
              <a:defRPr sz="1100"/>
            </a:lvl3pPr>
            <a:lvl4pPr marL="1371491" indent="0">
              <a:buNone/>
              <a:defRPr sz="900"/>
            </a:lvl4pPr>
            <a:lvl5pPr marL="1828658" indent="0">
              <a:buNone/>
              <a:defRPr sz="900"/>
            </a:lvl5pPr>
            <a:lvl6pPr marL="2285821" indent="0">
              <a:buNone/>
              <a:defRPr sz="900"/>
            </a:lvl6pPr>
            <a:lvl7pPr marL="2742985" indent="0">
              <a:buNone/>
              <a:defRPr sz="900"/>
            </a:lvl7pPr>
            <a:lvl8pPr marL="3200148" indent="0">
              <a:buNone/>
              <a:defRPr sz="900"/>
            </a:lvl8pPr>
            <a:lvl9pPr marL="36573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3978-E5BC-40BE-8CFF-638FE92F3672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292A-2A8E-4096-AF2C-3F2AC7CC2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06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2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82"/>
            <a:ext cx="7132320" cy="4114801"/>
          </a:xfrm>
        </p:spPr>
        <p:txBody>
          <a:bodyPr/>
          <a:lstStyle>
            <a:lvl1pPr marL="0" indent="0">
              <a:buNone/>
              <a:defRPr sz="3300"/>
            </a:lvl1pPr>
            <a:lvl2pPr marL="457165" indent="0">
              <a:buNone/>
              <a:defRPr sz="2800"/>
            </a:lvl2pPr>
            <a:lvl3pPr marL="914328" indent="0">
              <a:buNone/>
              <a:defRPr sz="2400"/>
            </a:lvl3pPr>
            <a:lvl4pPr marL="1371491" indent="0">
              <a:buNone/>
              <a:defRPr sz="2000"/>
            </a:lvl4pPr>
            <a:lvl5pPr marL="1828658" indent="0">
              <a:buNone/>
              <a:defRPr sz="2000"/>
            </a:lvl5pPr>
            <a:lvl6pPr marL="2285821" indent="0">
              <a:buNone/>
              <a:defRPr sz="2000"/>
            </a:lvl6pPr>
            <a:lvl7pPr marL="2742985" indent="0">
              <a:buNone/>
              <a:defRPr sz="2000"/>
            </a:lvl7pPr>
            <a:lvl8pPr marL="3200148" indent="0">
              <a:buNone/>
              <a:defRPr sz="2000"/>
            </a:lvl8pPr>
            <a:lvl9pPr marL="36573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40"/>
            <a:ext cx="7132320" cy="804861"/>
          </a:xfrm>
        </p:spPr>
        <p:txBody>
          <a:bodyPr/>
          <a:lstStyle>
            <a:lvl1pPr marL="0" indent="0">
              <a:buNone/>
              <a:defRPr sz="1300"/>
            </a:lvl1pPr>
            <a:lvl2pPr marL="457165" indent="0">
              <a:buNone/>
              <a:defRPr sz="1300"/>
            </a:lvl2pPr>
            <a:lvl3pPr marL="914328" indent="0">
              <a:buNone/>
              <a:defRPr sz="1100"/>
            </a:lvl3pPr>
            <a:lvl4pPr marL="1371491" indent="0">
              <a:buNone/>
              <a:defRPr sz="900"/>
            </a:lvl4pPr>
            <a:lvl5pPr marL="1828658" indent="0">
              <a:buNone/>
              <a:defRPr sz="900"/>
            </a:lvl5pPr>
            <a:lvl6pPr marL="2285821" indent="0">
              <a:buNone/>
              <a:defRPr sz="900"/>
            </a:lvl6pPr>
            <a:lvl7pPr marL="2742985" indent="0">
              <a:buNone/>
              <a:defRPr sz="900"/>
            </a:lvl7pPr>
            <a:lvl8pPr marL="3200148" indent="0">
              <a:buNone/>
              <a:defRPr sz="900"/>
            </a:lvl8pPr>
            <a:lvl9pPr marL="36573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3978-E5BC-40BE-8CFF-638FE92F3672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292A-2A8E-4096-AF2C-3F2AC7CC2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06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8" y="274640"/>
            <a:ext cx="10698480" cy="1142999"/>
          </a:xfrm>
          <a:prstGeom prst="rect">
            <a:avLst/>
          </a:prstGeom>
        </p:spPr>
        <p:txBody>
          <a:bodyPr vert="horz" lIns="91433" tIns="45719" rIns="91433" bIns="4571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8" y="1600201"/>
            <a:ext cx="10698480" cy="4525962"/>
          </a:xfrm>
          <a:prstGeom prst="rect">
            <a:avLst/>
          </a:prstGeom>
        </p:spPr>
        <p:txBody>
          <a:bodyPr vert="horz" lIns="91433" tIns="45719" rIns="91433" bIns="457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2" y="6356350"/>
            <a:ext cx="2773679" cy="365125"/>
          </a:xfrm>
          <a:prstGeom prst="rect">
            <a:avLst/>
          </a:prstGeom>
        </p:spPr>
        <p:txBody>
          <a:bodyPr vert="horz" lIns="91433" tIns="45719" rIns="91433" bIns="45719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A3978-E5BC-40BE-8CFF-638FE92F3672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50"/>
            <a:ext cx="3764280" cy="365125"/>
          </a:xfrm>
          <a:prstGeom prst="rect">
            <a:avLst/>
          </a:prstGeom>
        </p:spPr>
        <p:txBody>
          <a:bodyPr vert="horz" lIns="91433" tIns="45719" rIns="91433" bIns="45719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1" y="6356350"/>
            <a:ext cx="2773679" cy="365125"/>
          </a:xfrm>
          <a:prstGeom prst="rect">
            <a:avLst/>
          </a:prstGeom>
        </p:spPr>
        <p:txBody>
          <a:bodyPr vert="horz" lIns="91433" tIns="45719" rIns="91433" bIns="45719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0292A-2A8E-4096-AF2C-3F2AC7CC2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35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328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3" indent="-342873" algn="l" defTabSz="91432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3" indent="-285728" algn="l" defTabSz="91432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0" indent="-228580" algn="l" defTabSz="91432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73" indent="-228580" algn="l" defTabSz="91432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38" indent="-228580" algn="l" defTabSz="91432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05" indent="-228580" algn="l" defTabSz="9143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6" indent="-228580" algn="l" defTabSz="9143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33" indent="-228580" algn="l" defTabSz="9143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94" indent="-228580" algn="l" defTabSz="9143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5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1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1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5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13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383" y="-7137"/>
            <a:ext cx="11911965" cy="104139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3" tIns="45719" rIns="91433" bIns="45719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695950" y="-7143"/>
            <a:ext cx="6191250" cy="63817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3" tIns="45719" rIns="91433" bIns="45719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94368" y="704090"/>
            <a:ext cx="10698480" cy="1142999"/>
          </a:xfrm>
          <a:prstGeom prst="rect">
            <a:avLst/>
          </a:prstGeom>
        </p:spPr>
        <p:txBody>
          <a:bodyPr vert="horz" lIns="0" tIns="45719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94368" y="1935483"/>
            <a:ext cx="10698480" cy="4389119"/>
          </a:xfrm>
          <a:prstGeom prst="rect">
            <a:avLst/>
          </a:prstGeom>
        </p:spPr>
        <p:txBody>
          <a:bodyPr vert="horz" lIns="91433" tIns="45719" rIns="91433" bIns="45719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94362" y="6356350"/>
            <a:ext cx="2773679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63A6CD-34EA-43CC-B305-C2A3C44956E2}" type="datetimeFigureOut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03/04/2022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467100" y="6356350"/>
            <a:ext cx="4358641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302241" y="6356350"/>
            <a:ext cx="990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3C114D-59CE-486B-90E2-7A731706252A}" type="slidenum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4715" y="202408"/>
            <a:ext cx="1193471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4227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297" indent="-274297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29" indent="-246869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indent="-246869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629" indent="-21029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926" indent="-21029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223" indent="-21029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091" indent="-182866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388" indent="-182866" algn="l" rtl="0" eaLnBrk="1" latinLnBrk="0" hangingPunct="1">
        <a:spcBef>
          <a:spcPct val="20000"/>
        </a:spcBef>
        <a:buClr>
          <a:schemeClr val="tx2"/>
        </a:buClr>
        <a:buChar char="•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684" indent="-182866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383" y="-7137"/>
            <a:ext cx="11911965" cy="104139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3" tIns="45719" rIns="91433" bIns="45719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695950" y="-7143"/>
            <a:ext cx="6191250" cy="63817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3" tIns="45719" rIns="91433" bIns="45719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94368" y="704090"/>
            <a:ext cx="10698480" cy="1142999"/>
          </a:xfrm>
          <a:prstGeom prst="rect">
            <a:avLst/>
          </a:prstGeom>
        </p:spPr>
        <p:txBody>
          <a:bodyPr vert="horz" lIns="0" tIns="45719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94368" y="1935483"/>
            <a:ext cx="10698480" cy="4389119"/>
          </a:xfrm>
          <a:prstGeom prst="rect">
            <a:avLst/>
          </a:prstGeom>
        </p:spPr>
        <p:txBody>
          <a:bodyPr vert="horz" lIns="91433" tIns="45719" rIns="91433" bIns="45719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94362" y="6356350"/>
            <a:ext cx="2773679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63A6CD-34EA-43CC-B305-C2A3C44956E2}" type="datetimeFigureOut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03/04/2022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467100" y="6356350"/>
            <a:ext cx="4358641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302241" y="6356350"/>
            <a:ext cx="990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3C114D-59CE-486B-90E2-7A731706252A}" type="slidenum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4715" y="202408"/>
            <a:ext cx="1193471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947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297" indent="-274297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29" indent="-246869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indent="-246869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629" indent="-21029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926" indent="-21029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223" indent="-21029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091" indent="-182866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388" indent="-182866" algn="l" rtl="0" eaLnBrk="1" latinLnBrk="0" hangingPunct="1">
        <a:spcBef>
          <a:spcPct val="20000"/>
        </a:spcBef>
        <a:buClr>
          <a:schemeClr val="tx2"/>
        </a:buClr>
        <a:buChar char="•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684" indent="-182866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94368" y="274640"/>
            <a:ext cx="10698480" cy="114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9" rIns="91433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94368" y="1600201"/>
            <a:ext cx="1069848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9" rIns="91433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2" y="6356350"/>
            <a:ext cx="2773679" cy="365125"/>
          </a:xfrm>
          <a:prstGeom prst="rect">
            <a:avLst/>
          </a:prstGeom>
        </p:spPr>
        <p:txBody>
          <a:bodyPr vert="horz" lIns="91433" tIns="45719" rIns="91433" bIns="4571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6A9A08-FF04-402D-8513-BABDF66D84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50"/>
            <a:ext cx="3764280" cy="365125"/>
          </a:xfrm>
          <a:prstGeom prst="rect">
            <a:avLst/>
          </a:prstGeom>
        </p:spPr>
        <p:txBody>
          <a:bodyPr vert="horz" lIns="91433" tIns="45719" rIns="91433" bIns="4571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1" y="6356350"/>
            <a:ext cx="2773679" cy="365125"/>
          </a:xfrm>
          <a:prstGeom prst="rect">
            <a:avLst/>
          </a:prstGeom>
        </p:spPr>
        <p:txBody>
          <a:bodyPr vert="horz" lIns="91433" tIns="45719" rIns="91433" bIns="4571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2F1B91-A0B1-45C7-AD02-142A1733F8E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34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advClick="0" advTm="2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165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328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491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658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42873" indent="-34287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3" indent="-28572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0" indent="-2285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73" indent="-2285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38" indent="-2285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05" indent="-228580" algn="l" defTabSz="9143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6" indent="-228580" algn="l" defTabSz="9143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33" indent="-228580" algn="l" defTabSz="9143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94" indent="-228580" algn="l" defTabSz="9143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5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1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1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5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13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3" y="274640"/>
            <a:ext cx="10698480" cy="1142999"/>
          </a:xfrm>
          <a:prstGeom prst="rect">
            <a:avLst/>
          </a:prstGeom>
        </p:spPr>
        <p:txBody>
          <a:bodyPr vert="horz" lIns="91437" tIns="45719" rIns="91437" bIns="4571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3" y="1600201"/>
            <a:ext cx="10698480" cy="4525962"/>
          </a:xfrm>
          <a:prstGeom prst="rect">
            <a:avLst/>
          </a:prstGeom>
        </p:spPr>
        <p:txBody>
          <a:bodyPr vert="horz" lIns="91437" tIns="45719" rIns="91437" bIns="457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2" y="6356350"/>
            <a:ext cx="2773679" cy="365125"/>
          </a:xfrm>
          <a:prstGeom prst="rect">
            <a:avLst/>
          </a:prstGeom>
        </p:spPr>
        <p:txBody>
          <a:bodyPr vert="horz" lIns="91437" tIns="45719" rIns="91437" bIns="45719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5"/>
            <a:fld id="{E41CA2D7-79BB-4C48-8183-7FE8861881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5"/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50"/>
            <a:ext cx="3764280" cy="365125"/>
          </a:xfrm>
          <a:prstGeom prst="rect">
            <a:avLst/>
          </a:prstGeom>
        </p:spPr>
        <p:txBody>
          <a:bodyPr vert="horz" lIns="91437" tIns="45719" rIns="91437" bIns="45719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1" y="6356350"/>
            <a:ext cx="2773679" cy="365125"/>
          </a:xfrm>
          <a:prstGeom prst="rect">
            <a:avLst/>
          </a:prstGeom>
        </p:spPr>
        <p:txBody>
          <a:bodyPr vert="horz" lIns="91437" tIns="45719" rIns="91437" bIns="45719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5"/>
            <a:fld id="{2DFBEF0F-9D63-444C-98D3-4387F71363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95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375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0" indent="-342890" algn="l" defTabSz="914375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3" algn="l" defTabSz="91437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3" algn="l" defTabSz="9143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8" indent="-228593" algn="l" defTabSz="91437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6" indent="-228593" algn="l" defTabSz="91437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5" indent="-228593" algn="l" defTabSz="9143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2" indent="-228593" algn="l" defTabSz="9143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1" indent="-228593" algn="l" defTabSz="9143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97" indent="-228593" algn="l" defTabSz="9143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5" algn="l" defTabSz="9143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4" algn="l" defTabSz="9143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3" algn="l" defTabSz="9143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0" algn="l" defTabSz="9143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9" algn="l" defTabSz="9143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15" algn="l" defTabSz="9143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4" algn="l" defTabSz="9143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tải xuốn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18872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2278388" y="685808"/>
            <a:ext cx="7330440" cy="266699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3" tIns="45719" rIns="91433" bIns="4571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CHIỀU TỐI </a:t>
            </a:r>
          </a:p>
          <a:p>
            <a:pPr algn="ctr"/>
            <a:r>
              <a:rPr lang="en-US" sz="54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(MỘ)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5250182" y="5334007"/>
            <a:ext cx="4570468" cy="923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3" tIns="45719" rIns="91433" bIns="45719">
            <a:spAutoFit/>
          </a:bodyPr>
          <a:lstStyle/>
          <a:p>
            <a:pPr eaLnBrk="1" hangingPunct="1"/>
            <a:r>
              <a:rPr kumimoji="1" lang="en-US" sz="5400">
                <a:solidFill>
                  <a:srgbClr val="33CC33"/>
                </a:solidFill>
                <a:latin typeface="Times New Roman" pitchFamily="18" charset="0"/>
              </a:rPr>
              <a:t>HỒ CHÍ MINH</a:t>
            </a:r>
          </a:p>
        </p:txBody>
      </p:sp>
    </p:spTree>
    <p:extLst>
      <p:ext uri="{BB962C8B-B14F-4D97-AF65-F5344CB8AC3E}">
        <p14:creationId xmlns:p14="http://schemas.microsoft.com/office/powerpoint/2010/main" val="323087813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9686" y="300338"/>
            <a:ext cx="7368880" cy="461663"/>
          </a:xfrm>
          <a:prstGeom prst="rect">
            <a:avLst/>
          </a:prstGeom>
          <a:noFill/>
        </p:spPr>
        <p:txBody>
          <a:bodyPr wrap="square" lIns="91433" tIns="45719" rIns="91433" bIns="45719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ĐỌC HIỂU VĂN BẢN.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" y="709138"/>
            <a:ext cx="9608821" cy="738662"/>
          </a:xfrm>
          <a:prstGeom prst="rect">
            <a:avLst/>
          </a:prstGeom>
          <a:noFill/>
        </p:spPr>
        <p:txBody>
          <a:bodyPr wrap="square" lIns="91433" tIns="45719" rIns="91433" bIns="457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641151" y="1450532"/>
            <a:ext cx="8462977" cy="954105"/>
          </a:xfrm>
          <a:prstGeom prst="rect">
            <a:avLst/>
          </a:prstGeom>
        </p:spPr>
        <p:txBody>
          <a:bodyPr wrap="square" lIns="91433" tIns="45719" rIns="91433" bIns="45719">
            <a:spAutoFit/>
          </a:bodyPr>
          <a:lstStyle/>
          <a:p>
            <a:r>
              <a:rPr lang="vi-VN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Chim mỏi về rừng tìm chốn ngủ, </a:t>
            </a:r>
            <a:br>
              <a:rPr lang="vi-VN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Chòm mây trôi nhẹ giữa tầng không;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2362200"/>
            <a:ext cx="5524500" cy="954105"/>
          </a:xfrm>
          <a:prstGeom prst="rect">
            <a:avLst/>
          </a:prstGeom>
        </p:spPr>
        <p:txBody>
          <a:bodyPr wrap="square" lIns="91433" tIns="45719" rIns="91433" bIns="45719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292" y="3276601"/>
            <a:ext cx="11430108" cy="1384993"/>
          </a:xfrm>
          <a:prstGeom prst="rect">
            <a:avLst/>
          </a:prstGeom>
          <a:noFill/>
        </p:spPr>
        <p:txBody>
          <a:bodyPr wrap="square" lIns="91433" tIns="45719" rIns="91433" bIns="457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chòm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90800" y="4343400"/>
            <a:ext cx="594361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00400" y="3200400"/>
            <a:ext cx="5665407" cy="1384993"/>
          </a:xfrm>
          <a:prstGeom prst="rect">
            <a:avLst/>
          </a:prstGeom>
          <a:noFill/>
        </p:spPr>
        <p:txBody>
          <a:bodyPr wrap="square" lIns="91433" tIns="45719" rIns="91433" bIns="457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uen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0" name="Picture 9" descr="webmoon-birdDSC_7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5"/>
          <a:stretch>
            <a:fillRect/>
          </a:stretch>
        </p:blipFill>
        <p:spPr bwMode="auto">
          <a:xfrm>
            <a:off x="2958" y="0"/>
            <a:ext cx="12001196" cy="689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3345" y="3962400"/>
            <a:ext cx="11962915" cy="2613842"/>
          </a:xfrm>
          <a:prstGeom prst="rect">
            <a:avLst/>
          </a:prstGeom>
          <a:solidFill>
            <a:srgbClr val="EB7591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9" rIns="91433" bIns="45719" rtlCol="0" anchor="ctr"/>
          <a:lstStyle/>
          <a:p>
            <a:pPr lvl="0" algn="ctr">
              <a:spcBef>
                <a:spcPct val="20000"/>
              </a:spcBef>
            </a:pP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ct val="20000"/>
              </a:spcBef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endParaRPr lang="en-US" sz="2800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559039" y="4267200"/>
            <a:ext cx="594361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05800" y="3962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40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4" grpId="0"/>
      <p:bldP spid="9" grpId="0"/>
      <p:bldP spid="12" grpId="0" animBg="1"/>
      <p:bldP spid="12" grpId="1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120" y="1510608"/>
            <a:ext cx="11391900" cy="738662"/>
          </a:xfrm>
          <a:prstGeom prst="rect">
            <a:avLst/>
          </a:prstGeom>
          <a:noFill/>
        </p:spPr>
        <p:txBody>
          <a:bodyPr wrap="square" lIns="91433" tIns="45719" rIns="91433" bIns="457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US" sz="28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chòm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lững</a:t>
            </a:r>
            <a:r>
              <a:rPr lang="en-US" sz="28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lờ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7" y="3723146"/>
            <a:ext cx="11689080" cy="2031323"/>
          </a:xfrm>
          <a:prstGeom prst="rect">
            <a:avLst/>
          </a:prstGeom>
          <a:noFill/>
        </p:spPr>
        <p:txBody>
          <a:bodyPr wrap="square" lIns="91433" tIns="45719" rIns="91433" bIns="457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“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 </a:t>
            </a:r>
            <a:r>
              <a:rPr lang="en-US" sz="28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;  “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chòm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&gt;&lt;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tù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chốn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tù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1" y="2120208"/>
            <a:ext cx="11639550" cy="1384993"/>
          </a:xfrm>
          <a:prstGeom prst="rect">
            <a:avLst/>
          </a:prstGeom>
          <a:noFill/>
        </p:spPr>
        <p:txBody>
          <a:bodyPr wrap="square" lIns="91433" tIns="45719" rIns="91433" bIns="457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US" sz="28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tù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133600" y="5486400"/>
            <a:ext cx="643889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-914400" y="5029200"/>
            <a:ext cx="10165087" cy="738662"/>
          </a:xfrm>
          <a:prstGeom prst="rect">
            <a:avLst/>
          </a:prstGeom>
          <a:noFill/>
        </p:spPr>
        <p:txBody>
          <a:bodyPr wrap="square" lIns="91433" tIns="45719" rIns="91433" bIns="457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9681" y="709139"/>
            <a:ext cx="3307420" cy="738662"/>
          </a:xfrm>
          <a:prstGeom prst="rect">
            <a:avLst/>
          </a:prstGeom>
          <a:noFill/>
        </p:spPr>
        <p:txBody>
          <a:bodyPr wrap="square" lIns="91433" tIns="45719" rIns="91433" bIns="457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57200" y="2590800"/>
            <a:ext cx="792481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87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" y="822634"/>
            <a:ext cx="5101591" cy="738662"/>
          </a:xfrm>
          <a:prstGeom prst="rect">
            <a:avLst/>
          </a:prstGeom>
          <a:noFill/>
        </p:spPr>
        <p:txBody>
          <a:bodyPr wrap="square" lIns="91433" tIns="45719" rIns="91433" bIns="457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1447803"/>
            <a:ext cx="12186598" cy="1384993"/>
          </a:xfrm>
          <a:prstGeom prst="rect">
            <a:avLst/>
          </a:prstGeom>
          <a:noFill/>
        </p:spPr>
        <p:txBody>
          <a:bodyPr wrap="square" lIns="91433" tIns="45719" rIns="91433" bIns="457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tù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2" name="Content Placeholder 2"/>
          <p:cNvSpPr>
            <a:spLocks noGrp="1"/>
          </p:cNvSpPr>
          <p:nvPr/>
        </p:nvSpPr>
        <p:spPr>
          <a:xfrm>
            <a:off x="147482" y="2819401"/>
            <a:ext cx="11541599" cy="2262981"/>
          </a:xfrm>
          <a:prstGeom prst="rect">
            <a:avLst/>
          </a:prstGeom>
        </p:spPr>
        <p:txBody>
          <a:bodyPr vert="horz" lIns="91433" tIns="45719" rIns="91433" bIns="4571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r>
              <a:rPr lang="nl-NL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=&gt; B</a:t>
            </a:r>
            <a:r>
              <a:rPr lang="nl-NL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ức </a:t>
            </a:r>
            <a:r>
              <a:rPr lang="nl-NL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tranh thiên nhiên tuyệt đẹp vào buổi chiều miền sơn </a:t>
            </a:r>
            <a:r>
              <a:rPr lang="nl-NL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cước; </a:t>
            </a:r>
            <a:r>
              <a:rPr lang="nl-NL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nl-NL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ình </a:t>
            </a:r>
            <a:r>
              <a:rPr lang="nl-NL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yêu thiên </a:t>
            </a:r>
            <a:r>
              <a:rPr lang="nl-NL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nhiên </a:t>
            </a:r>
            <a:r>
              <a:rPr lang="nl-NL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 phong thái ung dung tự tại của Hồ Chí Minh</a:t>
            </a:r>
            <a:r>
              <a:rPr lang="nl-NL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67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5921" y="528938"/>
            <a:ext cx="7368880" cy="461663"/>
          </a:xfrm>
          <a:prstGeom prst="rect">
            <a:avLst/>
          </a:prstGeom>
          <a:noFill/>
        </p:spPr>
        <p:txBody>
          <a:bodyPr wrap="square" lIns="91433" tIns="45719" rIns="91433" bIns="45719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ĐỌC HIỂU VĂN BẢN.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" y="914400"/>
            <a:ext cx="9806940" cy="738662"/>
          </a:xfrm>
          <a:prstGeom prst="rect">
            <a:avLst/>
          </a:prstGeom>
          <a:noFill/>
        </p:spPr>
        <p:txBody>
          <a:bodyPr wrap="square" lIns="91433" tIns="45719" rIns="91433" bIns="457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3" name="Rectangle 2"/>
          <p:cNvSpPr/>
          <p:nvPr/>
        </p:nvSpPr>
        <p:spPr>
          <a:xfrm>
            <a:off x="1882147" y="1447801"/>
            <a:ext cx="5943600" cy="1384993"/>
          </a:xfrm>
          <a:prstGeom prst="rect">
            <a:avLst/>
          </a:prstGeom>
        </p:spPr>
        <p:txBody>
          <a:bodyPr lIns="91433" tIns="45719" rIns="91433" bIns="45719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i="1" dirty="0">
                <a:solidFill>
                  <a:srgbClr val="0000FF"/>
                </a:solidFill>
                <a:cs typeface="Times New Roman" pitchFamily="18" charset="0"/>
              </a:rPr>
              <a:t>Cô em xóm núi xay ngô tối, </a:t>
            </a:r>
            <a:br>
              <a:rPr lang="vi-VN" sz="2800" b="1" i="1" dirty="0">
                <a:solidFill>
                  <a:srgbClr val="0000FF"/>
                </a:solidFill>
                <a:cs typeface="Times New Roman" pitchFamily="18" charset="0"/>
              </a:rPr>
            </a:br>
            <a:r>
              <a:rPr lang="vi-VN" sz="2800" b="1" i="1" dirty="0">
                <a:solidFill>
                  <a:srgbClr val="0000FF"/>
                </a:solidFill>
                <a:cs typeface="Times New Roman" pitchFamily="18" charset="0"/>
              </a:rPr>
              <a:t>Xay hết, lò than đã rực hồng.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2743201"/>
            <a:ext cx="5299711" cy="1384993"/>
          </a:xfrm>
          <a:prstGeom prst="rect">
            <a:avLst/>
          </a:prstGeom>
        </p:spPr>
        <p:txBody>
          <a:bodyPr wrap="square" lIns="91433" tIns="45719" rIns="91433" bIns="45719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túc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túc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dĩ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4648200"/>
            <a:ext cx="11986265" cy="2209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9" rIns="91433" bIns="45719" rtlCol="0" anchor="ctr"/>
          <a:lstStyle/>
          <a:p>
            <a:pPr algn="ctr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342873" indent="-342873">
              <a:buFontTx/>
              <a:buChar char="-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873" indent="-342873">
              <a:buFontTx/>
              <a:buChar char="-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342873" indent="-342873">
              <a:buFontTx/>
              <a:buChar char="-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ảm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342873" indent="-342873">
              <a:buFontTx/>
              <a:buChar char="-"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48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9686" y="228601"/>
            <a:ext cx="7368880" cy="461663"/>
          </a:xfrm>
          <a:prstGeom prst="rect">
            <a:avLst/>
          </a:prstGeom>
          <a:noFill/>
        </p:spPr>
        <p:txBody>
          <a:bodyPr wrap="square" lIns="91433" tIns="45719" rIns="91433" bIns="45719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ĐỌC HIỂU VĂN BẢN.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245" y="609600"/>
            <a:ext cx="9806940" cy="738662"/>
          </a:xfrm>
          <a:prstGeom prst="rect">
            <a:avLst/>
          </a:prstGeom>
          <a:noFill/>
        </p:spPr>
        <p:txBody>
          <a:bodyPr wrap="square" lIns="91433" tIns="45719" rIns="91433" bIns="457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348262"/>
            <a:ext cx="11887200" cy="55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0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9686" y="228601"/>
            <a:ext cx="7368880" cy="461663"/>
          </a:xfrm>
          <a:prstGeom prst="rect">
            <a:avLst/>
          </a:prstGeom>
          <a:noFill/>
        </p:spPr>
        <p:txBody>
          <a:bodyPr wrap="square" lIns="91433" tIns="45719" rIns="91433" bIns="45719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ĐỌC HIỂU VĂN BẢN.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" y="762000"/>
            <a:ext cx="9806940" cy="738662"/>
          </a:xfrm>
          <a:prstGeom prst="rect">
            <a:avLst/>
          </a:prstGeom>
          <a:noFill/>
        </p:spPr>
        <p:txBody>
          <a:bodyPr wrap="square" lIns="91433" tIns="45719" rIns="91433" bIns="457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1" y="1524001"/>
            <a:ext cx="11483340" cy="1384993"/>
          </a:xfrm>
          <a:prstGeom prst="rect">
            <a:avLst/>
          </a:prstGeom>
          <a:noFill/>
        </p:spPr>
        <p:txBody>
          <a:bodyPr wrap="square" lIns="91433" tIns="45719" rIns="91433" bIns="45719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khoắn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" y="2971800"/>
            <a:ext cx="3962399" cy="523218"/>
          </a:xfrm>
          <a:prstGeom prst="rect">
            <a:avLst/>
          </a:prstGeom>
          <a:noFill/>
        </p:spPr>
        <p:txBody>
          <a:bodyPr wrap="square" lIns="91433" tIns="45719" rIns="91433" bIns="45719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127" y="3505201"/>
            <a:ext cx="11384274" cy="2031323"/>
          </a:xfrm>
          <a:prstGeom prst="rect">
            <a:avLst/>
          </a:prstGeom>
          <a:noFill/>
        </p:spPr>
        <p:txBody>
          <a:bodyPr wrap="square" lIns="91433" tIns="45719" rIns="91433" bIns="45719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xay</a:t>
            </a:r>
            <a:r>
              <a:rPr lang="en-US" sz="28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8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(ma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túc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/>
              </a:rPr>
              <a:t>xay</a:t>
            </a:r>
            <a:r>
              <a:rPr lang="en-US" sz="2800" dirty="0">
                <a:solidFill>
                  <a:srgbClr val="FF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/>
              </a:rPr>
              <a:t>hết</a:t>
            </a:r>
            <a:r>
              <a:rPr lang="en-US" sz="2800" dirty="0">
                <a:solidFill>
                  <a:srgbClr val="FF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/>
              </a:rPr>
              <a:t>(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/>
              </a:rPr>
              <a:t>bao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/>
              </a:rPr>
              <a:t>túc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/>
              </a:rPr>
              <a:t> ma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/>
              </a:rPr>
              <a:t>hoàn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/>
              </a:rPr>
              <a:t>) →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dứt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/>
              </a:rPr>
              <a:t> 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7180" y="5447673"/>
            <a:ext cx="9707880" cy="7386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33" tIns="45719" rIns="91433" bIns="45719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Chữ “</a:t>
            </a:r>
            <a:r>
              <a:rPr lang="vi-VN" sz="2800" dirty="0">
                <a:solidFill>
                  <a:srgbClr val="FF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hồng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 - nhãn tự của toàn bài 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56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8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57601"/>
            <a:ext cx="11788143" cy="1384993"/>
          </a:xfrm>
          <a:prstGeom prst="rect">
            <a:avLst/>
          </a:prstGeom>
          <a:noFill/>
        </p:spPr>
        <p:txBody>
          <a:bodyPr wrap="square" lIns="91433" tIns="45719" rIns="91433" bIns="45719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6" y="1066800"/>
            <a:ext cx="9290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ẻ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709" y="1066800"/>
            <a:ext cx="112928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Minh. 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76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665220" y="357739"/>
            <a:ext cx="3931637" cy="7920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9" rIns="91435" bIns="45719" rtlCol="0" anchor="ctr"/>
          <a:lstStyle/>
          <a:p>
            <a:pPr algn="ctr" defTabSz="914352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TỔNG KẾT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84203" y="1855783"/>
            <a:ext cx="4399688" cy="792089"/>
          </a:xfrm>
          <a:prstGeom prst="roundRect">
            <a:avLst/>
          </a:prstGeom>
          <a:solidFill>
            <a:schemeClr val="tx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9" rIns="91435" bIns="45719" rtlCol="0" anchor="ctr"/>
          <a:lstStyle/>
          <a:p>
            <a:pPr algn="ctr" defTabSz="914352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221981" y="3645029"/>
            <a:ext cx="3070859" cy="24509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9" rIns="91435" bIns="45719" rtlCol="0" anchor="ctr"/>
          <a:lstStyle/>
          <a:p>
            <a:pPr algn="ctr" defTabSz="914352"/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352"/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754880" y="3645030"/>
            <a:ext cx="3268980" cy="245097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9" rIns="91435" bIns="45719" rtlCol="0" anchor="ctr"/>
          <a:lstStyle/>
          <a:p>
            <a:pPr algn="ctr" defTabSz="914352"/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637020" y="1916837"/>
            <a:ext cx="4399688" cy="792089"/>
          </a:xfrm>
          <a:prstGeom prst="roundRect">
            <a:avLst/>
          </a:prstGeom>
          <a:solidFill>
            <a:schemeClr val="tx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9" rIns="91435" bIns="45719" rtlCol="0" anchor="ctr"/>
          <a:lstStyle/>
          <a:p>
            <a:pPr algn="ctr" defTabSz="914352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</a:p>
        </p:txBody>
      </p:sp>
      <p:cxnSp>
        <p:nvCxnSpPr>
          <p:cNvPr id="19" name="Straight Connector 18"/>
          <p:cNvCxnSpPr>
            <a:stCxn id="4" idx="2"/>
          </p:cNvCxnSpPr>
          <p:nvPr/>
        </p:nvCxnSpPr>
        <p:spPr>
          <a:xfrm>
            <a:off x="5631038" y="1149823"/>
            <a:ext cx="0" cy="35027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60850" y="1483019"/>
            <a:ext cx="6076013" cy="1708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760846" y="1483019"/>
            <a:ext cx="0" cy="35027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836863" y="1494547"/>
            <a:ext cx="0" cy="35027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245356" y="3147948"/>
            <a:ext cx="1" cy="43230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221154" y="3130395"/>
            <a:ext cx="2585787" cy="1755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806940" y="3112842"/>
            <a:ext cx="0" cy="47910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810198" y="2735254"/>
            <a:ext cx="0" cy="40391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1061519" y="3543888"/>
            <a:ext cx="3198062" cy="2552113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9" rIns="91435" bIns="45719" rtlCol="0" anchor="ctr"/>
          <a:lstStyle/>
          <a:p>
            <a:pPr algn="ctr" defTabSz="914352"/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2733875" y="2667000"/>
            <a:ext cx="26975" cy="9249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23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 animBg="1"/>
      <p:bldP spid="14" grpId="0" animBg="1"/>
      <p:bldP spid="16" grpId="0" animBg="1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baoinso242211905201511040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52800" y="1676400"/>
            <a:ext cx="5426350" cy="4953000"/>
          </a:xfrm>
          <a:ln w="635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99060" y="681337"/>
            <a:ext cx="4953000" cy="461663"/>
          </a:xfrm>
          <a:prstGeom prst="rect">
            <a:avLst/>
          </a:prstGeom>
          <a:noFill/>
        </p:spPr>
        <p:txBody>
          <a:bodyPr wrap="square" lIns="91433" tIns="45719" rIns="91433" bIns="45719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TÌM HIỂU CHUNG.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7180" y="1153182"/>
            <a:ext cx="3764280" cy="523218"/>
          </a:xfrm>
          <a:prstGeom prst="rect">
            <a:avLst/>
          </a:prstGeom>
          <a:noFill/>
        </p:spPr>
        <p:txBody>
          <a:bodyPr wrap="square" lIns="91433" tIns="45719" rIns="91433" bIns="45719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" y="1524000"/>
            <a:ext cx="112928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Minh (1890-1969)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tù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”…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87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4786" y="1752600"/>
            <a:ext cx="11986261" cy="38862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cảnh sáng tác: 8/1942 đến 9/1943,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Hồ Chí Minh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chính quyền Tưởng Giới Thạch bắt giam vô cớ tại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 Quốc.</a:t>
            </a:r>
            <a:endParaRPr lang="vi-V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nhật kí bằng thơ, gồm 134 bài thơ viết bằng chữ Hán.</a:t>
            </a:r>
            <a:endParaRPr lang="vi-V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dung: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endParaRPr lang="vi-V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1" y="914400"/>
            <a:ext cx="7528559" cy="523218"/>
          </a:xfrm>
          <a:prstGeom prst="rect">
            <a:avLst/>
          </a:prstGeom>
          <a:noFill/>
        </p:spPr>
        <p:txBody>
          <a:bodyPr wrap="square" lIns="91433" tIns="45719" rIns="91433" bIns="45719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”.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840" y="1828800"/>
            <a:ext cx="9080292" cy="4724400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7377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98120" y="1143002"/>
            <a:ext cx="11590020" cy="205739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rgbClr val="0000FF"/>
                </a:solidFill>
              </a:rPr>
              <a:t>  </a:t>
            </a:r>
            <a:r>
              <a:rPr lang="vi-VN" sz="2800" dirty="0">
                <a:solidFill>
                  <a:srgbClr val="0000FF"/>
                </a:solidFill>
              </a:rPr>
              <a:t>Bài thơ số 31 của tập “Nhật kí trong tù” được gợi cảm hứng từ một buổi chiều tối trên đường chuyển lao từ Tĩnh Tây đến Thiên Bảo</a:t>
            </a:r>
            <a:r>
              <a:rPr lang="en-US" sz="2800" dirty="0">
                <a:solidFill>
                  <a:srgbClr val="0000FF"/>
                </a:solidFill>
              </a:rPr>
              <a:t>.</a:t>
            </a:r>
            <a:endParaRPr lang="vi-VN" sz="2800" dirty="0">
              <a:solidFill>
                <a:srgbClr val="0000FF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7" y="162582"/>
            <a:ext cx="5052060" cy="523218"/>
          </a:xfrm>
          <a:prstGeom prst="rect">
            <a:avLst/>
          </a:prstGeom>
          <a:noFill/>
        </p:spPr>
        <p:txBody>
          <a:bodyPr wrap="square" lIns="91433" tIns="45719" rIns="91433" bIns="45719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5" y="695982"/>
            <a:ext cx="5448300" cy="523218"/>
          </a:xfrm>
          <a:prstGeom prst="rect">
            <a:avLst/>
          </a:prstGeom>
          <a:noFill/>
        </p:spPr>
        <p:txBody>
          <a:bodyPr wrap="square" lIns="91433" tIns="45719" rIns="91433" bIns="45719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b="1" dirty="0">
              <a:solidFill>
                <a:srgbClr val="FF0066"/>
              </a:solidFill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5181600" y="2514608"/>
            <a:ext cx="1357946" cy="69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9" rIns="91433" bIns="45719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暮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764281" y="3095095"/>
            <a:ext cx="6841457" cy="369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9" rIns="91433" bIns="45719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倦 鳥 歸 林 尋 宿 樹 </a:t>
            </a:r>
          </a:p>
          <a:p>
            <a:pPr eaLnBrk="1" hangingPunct="1">
              <a:lnSpc>
                <a:spcPct val="150000"/>
              </a:lnSpc>
            </a:pP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孤 雲 慢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慢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度 天 空 </a:t>
            </a:r>
          </a:p>
          <a:p>
            <a:pPr eaLnBrk="1" hangingPunct="1">
              <a:lnSpc>
                <a:spcPct val="150000"/>
              </a:lnSpc>
            </a:pP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山 村 少 女 磨 包 粟 </a:t>
            </a:r>
          </a:p>
          <a:p>
            <a:pPr eaLnBrk="1" hangingPunct="1">
              <a:lnSpc>
                <a:spcPct val="150000"/>
              </a:lnSpc>
            </a:pP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包 粟 磨 完 爐 已 烘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094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81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8180" name="Picture 4" descr="Ban 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8" y="-26987"/>
            <a:ext cx="11887200" cy="685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181" name="Line 5"/>
          <p:cNvSpPr>
            <a:spLocks noChangeShapeType="1"/>
          </p:cNvSpPr>
          <p:nvPr/>
        </p:nvSpPr>
        <p:spPr bwMode="auto">
          <a:xfrm flipV="1">
            <a:off x="693421" y="3352807"/>
            <a:ext cx="297180" cy="38100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9" rIns="91433" bIns="45719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3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7677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98120" y="2438407"/>
            <a:ext cx="11590020" cy="137159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rgbClr val="0000FF"/>
                </a:solidFill>
              </a:rPr>
              <a:t>  </a:t>
            </a:r>
            <a:r>
              <a:rPr lang="vi-VN" sz="2800" dirty="0">
                <a:solidFill>
                  <a:srgbClr val="0000FF"/>
                </a:solidFill>
              </a:rPr>
              <a:t>Bài thơ số 31 của tập “Nhật kí trong tù” được gợi cảm hứng từ một buổi chiều tối trên đường chuyển lao từ Tĩnh Tây đến Thiên </a:t>
            </a:r>
            <a:r>
              <a:rPr lang="vi-VN" sz="2800" dirty="0" smtClean="0">
                <a:solidFill>
                  <a:srgbClr val="0000FF"/>
                </a:solidFill>
              </a:rPr>
              <a:t>Bảo</a:t>
            </a:r>
            <a:r>
              <a:rPr lang="en-US" sz="2800" dirty="0">
                <a:solidFill>
                  <a:srgbClr val="0000FF"/>
                </a:solidFill>
              </a:rPr>
              <a:t>.</a:t>
            </a:r>
            <a:endParaRPr lang="vi-VN" sz="2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7" y="1229382"/>
            <a:ext cx="5052060" cy="523218"/>
          </a:xfrm>
          <a:prstGeom prst="rect">
            <a:avLst/>
          </a:prstGeom>
          <a:noFill/>
        </p:spPr>
        <p:txBody>
          <a:bodyPr wrap="square" lIns="91433" tIns="45719" rIns="91433" bIns="45719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5" y="1838982"/>
            <a:ext cx="5448300" cy="523218"/>
          </a:xfrm>
          <a:prstGeom prst="rect">
            <a:avLst/>
          </a:prstGeom>
          <a:noFill/>
        </p:spPr>
        <p:txBody>
          <a:bodyPr wrap="square" lIns="91433" tIns="45719" rIns="91433" bIns="45719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b="1" dirty="0">
              <a:solidFill>
                <a:srgbClr val="FF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8" y="3896382"/>
            <a:ext cx="5448300" cy="523218"/>
          </a:xfrm>
          <a:prstGeom prst="rect">
            <a:avLst/>
          </a:prstGeom>
          <a:noFill/>
        </p:spPr>
        <p:txBody>
          <a:bodyPr wrap="square" lIns="91433" tIns="45719" rIns="91433" bIns="45719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b.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13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4"/>
          <p:cNvSpPr txBox="1">
            <a:spLocks noChangeArrowheads="1"/>
          </p:cNvSpPr>
          <p:nvPr/>
        </p:nvSpPr>
        <p:spPr bwMode="auto">
          <a:xfrm>
            <a:off x="5080960" y="1219201"/>
            <a:ext cx="239395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9" rIns="91433" bIns="45719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2971800" y="1906252"/>
            <a:ext cx="6637020" cy="156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9" rIns="91433" bIns="45719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1" hangingPunct="1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eaLnBrk="1" hangingPunct="1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1" hangingPunct="1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4355" y="1855116"/>
            <a:ext cx="2447609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9" rIns="91433" bIns="45719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Phiên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âm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9061" y="5436516"/>
            <a:ext cx="2016283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9" rIns="91433" bIns="45719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" y="3581401"/>
            <a:ext cx="2412526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9" rIns="91433" bIns="45719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61" name="TextBox 1"/>
          <p:cNvSpPr txBox="1">
            <a:spLocks noChangeArrowheads="1"/>
          </p:cNvSpPr>
          <p:nvPr/>
        </p:nvSpPr>
        <p:spPr bwMode="auto">
          <a:xfrm>
            <a:off x="2872740" y="3244098"/>
            <a:ext cx="5848062" cy="193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9" rIns="91433" bIns="45719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Chim mỏi về rừng tìm cây ngủ, </a:t>
            </a:r>
            <a:b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Chòm mây lẻ trôi lững lờ trên tầng không; </a:t>
            </a:r>
            <a:b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Thiếu nữ xóm núi xay ngô, </a:t>
            </a:r>
            <a:b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 xay vừa xong, lò than đã đỏ.</a:t>
            </a:r>
          </a:p>
        </p:txBody>
      </p:sp>
      <p:sp>
        <p:nvSpPr>
          <p:cNvPr id="27662" name="TextBox 2"/>
          <p:cNvSpPr txBox="1">
            <a:spLocks noChangeArrowheads="1"/>
          </p:cNvSpPr>
          <p:nvPr/>
        </p:nvSpPr>
        <p:spPr bwMode="auto">
          <a:xfrm>
            <a:off x="2918942" y="5334000"/>
            <a:ext cx="4993661" cy="156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9" rIns="91433" bIns="45719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sz="2400" b="1" i="1" dirty="0">
                <a:latin typeface="Times New Roman" pitchFamily="18" charset="0"/>
                <a:cs typeface="Times New Roman" pitchFamily="18" charset="0"/>
              </a:rPr>
              <a:t>Chim mỏi về rừng tìm chốn ngủ, </a:t>
            </a:r>
            <a:br>
              <a:rPr lang="vi-VN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vi-VN" sz="2400" b="1" i="1" dirty="0">
                <a:latin typeface="Times New Roman" pitchFamily="18" charset="0"/>
                <a:cs typeface="Times New Roman" pitchFamily="18" charset="0"/>
              </a:rPr>
              <a:t>Chòm mây trôi nhẹ giữa tầng không; </a:t>
            </a:r>
            <a:br>
              <a:rPr lang="vi-VN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vi-VN" sz="2400" b="1" i="1" dirty="0">
                <a:latin typeface="Times New Roman" pitchFamily="18" charset="0"/>
                <a:cs typeface="Times New Roman" pitchFamily="18" charset="0"/>
              </a:rPr>
              <a:t>Cô em xóm núi xay ngô tối, </a:t>
            </a:r>
            <a:br>
              <a:rPr lang="vi-VN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vi-VN" sz="2400" b="1" i="1" dirty="0">
                <a:latin typeface="Times New Roman" pitchFamily="18" charset="0"/>
                <a:cs typeface="Times New Roman" pitchFamily="18" charset="0"/>
              </a:rPr>
              <a:t>Xay hết, lò than đã rực hồng.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" y="569896"/>
            <a:ext cx="10896600" cy="954105"/>
          </a:xfrm>
          <a:prstGeom prst="rect">
            <a:avLst/>
          </a:prstGeom>
          <a:noFill/>
        </p:spPr>
        <p:txBody>
          <a:bodyPr wrap="square" lIns="91433" tIns="45719" rIns="91433" bIns="45719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CHIỀU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TỐI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lang="en-US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HỒ </a:t>
            </a:r>
            <a:r>
              <a:rPr lang="en-US" sz="2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 MINH</a:t>
            </a:r>
          </a:p>
        </p:txBody>
      </p:sp>
    </p:spTree>
    <p:extLst>
      <p:ext uri="{BB962C8B-B14F-4D97-AF65-F5344CB8AC3E}">
        <p14:creationId xmlns:p14="http://schemas.microsoft.com/office/powerpoint/2010/main" val="35064610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14" grpId="1"/>
      <p:bldP spid="16" grpId="1"/>
      <p:bldP spid="27661" grpId="1"/>
      <p:bldP spid="27662" grpId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7" y="772182"/>
            <a:ext cx="5052060" cy="523218"/>
          </a:xfrm>
          <a:prstGeom prst="rect">
            <a:avLst/>
          </a:prstGeom>
          <a:noFill/>
        </p:spPr>
        <p:txBody>
          <a:bodyPr wrap="square" lIns="91433" tIns="45719" rIns="91433" bIns="45719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5" y="1305583"/>
            <a:ext cx="5448300" cy="523218"/>
          </a:xfrm>
          <a:prstGeom prst="rect">
            <a:avLst/>
          </a:prstGeom>
          <a:noFill/>
        </p:spPr>
        <p:txBody>
          <a:bodyPr wrap="square" lIns="91433" tIns="45719" rIns="91433" bIns="45719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125" y="1905007"/>
            <a:ext cx="5448300" cy="523218"/>
          </a:xfrm>
          <a:prstGeom prst="rect">
            <a:avLst/>
          </a:prstGeom>
          <a:noFill/>
        </p:spPr>
        <p:txBody>
          <a:bodyPr wrap="square" lIns="91433" tIns="45719" rIns="91433" bIns="45719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b.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6245" y="2645418"/>
            <a:ext cx="7429500" cy="523218"/>
          </a:xfrm>
          <a:prstGeom prst="rect">
            <a:avLst/>
          </a:prstGeom>
          <a:noFill/>
        </p:spPr>
        <p:txBody>
          <a:bodyPr wrap="square" lIns="91433" tIns="45719" rIns="91433" bIns="45719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6248" y="3276605"/>
            <a:ext cx="3962399" cy="523218"/>
          </a:xfrm>
          <a:prstGeom prst="rect">
            <a:avLst/>
          </a:prstGeom>
          <a:noFill/>
        </p:spPr>
        <p:txBody>
          <a:bodyPr wrap="square" lIns="91433" tIns="45719" rIns="91433" bIns="45719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2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368" y="3733801"/>
            <a:ext cx="7825740" cy="1384993"/>
          </a:xfrm>
          <a:prstGeom prst="rect">
            <a:avLst/>
          </a:prstGeom>
          <a:noFill/>
        </p:spPr>
        <p:txBody>
          <a:bodyPr wrap="square" lIns="91433" tIns="45719" rIns="91433" bIns="457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3929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6241" y="914401"/>
            <a:ext cx="7368880" cy="461663"/>
          </a:xfrm>
          <a:prstGeom prst="rect">
            <a:avLst/>
          </a:prstGeom>
          <a:noFill/>
        </p:spPr>
        <p:txBody>
          <a:bodyPr wrap="square" lIns="91433" tIns="45719" rIns="91433" bIns="45719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ĐỌC HIỂU VĂN BẢN.</a:t>
            </a:r>
          </a:p>
        </p:txBody>
      </p:sp>
    </p:spTree>
    <p:extLst>
      <p:ext uri="{BB962C8B-B14F-4D97-AF65-F5344CB8AC3E}">
        <p14:creationId xmlns:p14="http://schemas.microsoft.com/office/powerpoint/2010/main" val="9655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1131</Words>
  <Application>Microsoft Office PowerPoint</Application>
  <PresentationFormat>Custom</PresentationFormat>
  <Paragraphs>100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Office Theme</vt:lpstr>
      <vt:lpstr>Flow</vt:lpstr>
      <vt:lpstr>1_Flow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256</cp:revision>
  <dcterms:created xsi:type="dcterms:W3CDTF">2019-02-24T23:23:28Z</dcterms:created>
  <dcterms:modified xsi:type="dcterms:W3CDTF">2022-04-03T11:50:28Z</dcterms:modified>
</cp:coreProperties>
</file>